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6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23ECE-1BAF-4266-9716-6781BDAF7F11}" type="datetimeFigureOut">
              <a:rPr lang="en-US" smtClean="0"/>
              <a:pPr/>
              <a:t>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41CA5-3AB0-4806-94C7-5653414C5E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CC7E-6A33-476F-AA6B-5B068B5D8D3F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38DB8-5312-426B-8303-E0F6A891C210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CFEE-ADB1-4F8D-B071-8A1AF9031E68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3F38-8014-4ABC-9E99-60C4955D304D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EFBD1-7DA2-40E7-AF1A-E342ED80DB48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D75D-1DB6-4E23-A509-9A53C8EC101A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DA79-D13F-48F4-84A0-EAD2992EA927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2FF4-9963-49A6-AC1F-185F98497A3A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B7430-9641-48C0-BACA-F3921085870C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2A1E-6C8C-46BF-B3CF-C47673325E63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1B2EF-3BDE-41CE-9053-0444C01F27BA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16BB9-F2E7-4E59-8264-DD30198EE097}" type="datetime1">
              <a:rPr lang="en-US" smtClean="0"/>
              <a:pPr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F2E53-CA5B-4002-8C95-3CA3722B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52400"/>
            <a:ext cx="6172200" cy="68580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Sigma Nu Housing Corporation Capital Project</a:t>
            </a:r>
            <a:br>
              <a:rPr lang="en-US" sz="1800" dirty="0" smtClean="0"/>
            </a:br>
            <a:r>
              <a:rPr lang="en-US" sz="1800" dirty="0" smtClean="0"/>
              <a:t>Window Replacement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910" t="10614" b="4478"/>
          <a:stretch>
            <a:fillRect/>
          </a:stretch>
        </p:blipFill>
        <p:spPr bwMode="auto">
          <a:xfrm>
            <a:off x="4572000" y="914400"/>
            <a:ext cx="4321969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981200"/>
            <a:ext cx="45191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So here is a short 1570 Flushing Drive house quiz!!!!!  Answers below</a:t>
            </a:r>
          </a:p>
          <a:p>
            <a:pPr marL="685800" lvl="1" indent="-228600">
              <a:buAutoNum type="arabicPeriod"/>
            </a:pPr>
            <a:r>
              <a:rPr lang="en-US" sz="1000" dirty="0" smtClean="0"/>
              <a:t>How many window openings are there in this house?</a:t>
            </a:r>
          </a:p>
          <a:p>
            <a:pPr marL="685800" lvl="1" indent="-228600">
              <a:buAutoNum type="arabicPeriod"/>
            </a:pPr>
            <a:r>
              <a:rPr lang="en-US" sz="1000" dirty="0" smtClean="0"/>
              <a:t>How many portal openings are in this house?</a:t>
            </a:r>
          </a:p>
          <a:p>
            <a:pPr marL="685800" lvl="1" indent="-228600">
              <a:buAutoNum type="arabicPeriod"/>
            </a:pPr>
            <a:r>
              <a:rPr lang="en-US" sz="1000" dirty="0" smtClean="0"/>
              <a:t>How old is the oldest window in the house, and which location is it in?</a:t>
            </a:r>
          </a:p>
          <a:p>
            <a:pPr marL="685800" lvl="1" indent="-228600">
              <a:buAutoNum type="arabicPeriod"/>
            </a:pPr>
            <a:r>
              <a:rPr lang="en-US" sz="1000" dirty="0" smtClean="0"/>
              <a:t>What is the monthly utility bill for HVAC for this house?</a:t>
            </a:r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228600" y="3505200"/>
            <a:ext cx="838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000" dirty="0"/>
              <a:t>The co champions of the project are </a:t>
            </a:r>
            <a:r>
              <a:rPr lang="en-US" sz="1000" dirty="0" smtClean="0"/>
              <a:t>alum Tom </a:t>
            </a:r>
            <a:r>
              <a:rPr lang="en-US" sz="1000" dirty="0" err="1" smtClean="0"/>
              <a:t>Plotkowski</a:t>
            </a:r>
            <a:r>
              <a:rPr lang="en-US" sz="1000" dirty="0" smtClean="0"/>
              <a:t> </a:t>
            </a:r>
            <a:r>
              <a:rPr lang="en-US" sz="1000" dirty="0"/>
              <a:t>and active Andrew </a:t>
            </a:r>
            <a:r>
              <a:rPr lang="en-US" sz="1000" dirty="0" err="1"/>
              <a:t>Damiani</a:t>
            </a:r>
            <a:endParaRPr lang="en-US" sz="1000" dirty="0"/>
          </a:p>
          <a:p>
            <a:pPr>
              <a:buFont typeface="Arial" pitchFamily="34" charset="0"/>
              <a:buChar char="•"/>
            </a:pPr>
            <a:r>
              <a:rPr lang="en-US" sz="1000" dirty="0"/>
              <a:t>We have set a goal of $50,000 for this project and we will break the replacements down into $5000 blocks so we </a:t>
            </a:r>
            <a:r>
              <a:rPr lang="en-US" sz="1000" dirty="0" smtClean="0"/>
              <a:t>don't </a:t>
            </a:r>
            <a:r>
              <a:rPr lang="en-US" sz="1000" dirty="0"/>
              <a:t>replace all the windows at once.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/>
              <a:t>It is recommended that  donations for each window be $</a:t>
            </a:r>
            <a:r>
              <a:rPr lang="en-US" sz="1000" dirty="0" smtClean="0"/>
              <a:t>500 - $1000</a:t>
            </a:r>
            <a:endParaRPr lang="en-US" sz="1000" dirty="0"/>
          </a:p>
          <a:p>
            <a:pPr>
              <a:buFont typeface="Arial" pitchFamily="34" charset="0"/>
              <a:buChar char="•"/>
            </a:pPr>
            <a:r>
              <a:rPr lang="en-US" sz="1000" dirty="0"/>
              <a:t>A plaque with the donors name will either be placed on each replacement window or on one big project plaque located in the founders </a:t>
            </a:r>
            <a:r>
              <a:rPr lang="en-US" sz="1000" dirty="0" smtClean="0"/>
              <a:t>room noting:</a:t>
            </a:r>
            <a:endParaRPr lang="en-US" sz="1000" dirty="0"/>
          </a:p>
          <a:p>
            <a:pPr lvl="1"/>
            <a:r>
              <a:rPr lang="en-US" sz="1000" dirty="0"/>
              <a:t>Donated as a gift to "alumni"</a:t>
            </a:r>
          </a:p>
          <a:p>
            <a:pPr lvl="1"/>
            <a:r>
              <a:rPr lang="en-US" sz="1000" dirty="0"/>
              <a:t>Donated by "alumni"</a:t>
            </a:r>
          </a:p>
          <a:p>
            <a:pPr lvl="1"/>
            <a:r>
              <a:rPr lang="en-US" sz="1000" dirty="0"/>
              <a:t>Anonymous donation</a:t>
            </a:r>
          </a:p>
          <a:p>
            <a:pPr lvl="1"/>
            <a:r>
              <a:rPr lang="en-US" sz="1000" dirty="0"/>
              <a:t>Donated in memory of "</a:t>
            </a:r>
            <a:r>
              <a:rPr lang="en-US" sz="1000" dirty="0" smtClean="0"/>
              <a:t>alumni“</a:t>
            </a:r>
            <a:endParaRPr lang="en-US" sz="1000" dirty="0"/>
          </a:p>
          <a:p>
            <a:pPr>
              <a:buFont typeface="Arial" pitchFamily="34" charset="0"/>
              <a:buChar char="•"/>
            </a:pPr>
            <a:r>
              <a:rPr lang="en-US" sz="1000" dirty="0" smtClean="0"/>
              <a:t>All </a:t>
            </a:r>
            <a:r>
              <a:rPr lang="en-US" sz="1000" dirty="0"/>
              <a:t>donations are to be sent to</a:t>
            </a:r>
          </a:p>
          <a:p>
            <a:pPr lvl="1"/>
            <a:r>
              <a:rPr lang="en-US" sz="1000" dirty="0"/>
              <a:t>Sigma Nu Fraternity</a:t>
            </a:r>
          </a:p>
          <a:p>
            <a:pPr lvl="1"/>
            <a:r>
              <a:rPr lang="en-US" sz="1000" dirty="0"/>
              <a:t>Care of Tom </a:t>
            </a:r>
            <a:r>
              <a:rPr lang="en-US" sz="1000" dirty="0" err="1"/>
              <a:t>Plotkowski</a:t>
            </a:r>
            <a:endParaRPr lang="en-US" sz="1000" dirty="0"/>
          </a:p>
          <a:p>
            <a:pPr lvl="1"/>
            <a:r>
              <a:rPr lang="en-US" sz="1000" dirty="0"/>
              <a:t>6544 Montgomery</a:t>
            </a:r>
          </a:p>
          <a:p>
            <a:pPr lvl="1"/>
            <a:r>
              <a:rPr lang="en-US" sz="1000" dirty="0"/>
              <a:t>Shelby Township, Mi </a:t>
            </a:r>
            <a:r>
              <a:rPr lang="en-US" sz="1000" dirty="0" smtClean="0"/>
              <a:t>48316</a:t>
            </a:r>
          </a:p>
          <a:p>
            <a:pPr lvl="1"/>
            <a:r>
              <a:rPr lang="en-US" sz="1000" dirty="0" smtClean="0"/>
              <a:t>Make check out to </a:t>
            </a:r>
            <a:r>
              <a:rPr lang="en-US" sz="1000" dirty="0" smtClean="0"/>
              <a:t>Sigma Nu </a:t>
            </a:r>
            <a:r>
              <a:rPr lang="en-US" sz="1000" dirty="0" smtClean="0"/>
              <a:t>Fraternity</a:t>
            </a:r>
            <a:endParaRPr lang="en-US" sz="1000" dirty="0"/>
          </a:p>
          <a:p>
            <a:pPr lvl="1"/>
            <a:r>
              <a:rPr lang="en-US" sz="1000" dirty="0"/>
              <a:t>Please denote the notes section of the check, window fund and how you would like the donation to </a:t>
            </a:r>
            <a:endParaRPr lang="en-US" sz="1000" dirty="0" smtClean="0"/>
          </a:p>
          <a:p>
            <a:pPr lvl="1"/>
            <a:r>
              <a:rPr lang="en-US" sz="1000" dirty="0" smtClean="0"/>
              <a:t>appear </a:t>
            </a:r>
            <a:r>
              <a:rPr lang="en-US" sz="1000" dirty="0"/>
              <a:t>on the plaque.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906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At our 2016 Delta Chi Rho reunion one of the Sigma Nu actives remarked to one of the brothers that the fraternity </a:t>
            </a:r>
            <a:r>
              <a:rPr lang="en-US" sz="800" dirty="0" smtClean="0"/>
              <a:t>house was </a:t>
            </a:r>
            <a:r>
              <a:rPr lang="en-US" sz="800" dirty="0"/>
              <a:t>cold and drafty and the utility bills were high. The remark fell on sympathetic ears resulting in an idea to start a </a:t>
            </a:r>
            <a:r>
              <a:rPr lang="en-US" sz="800" dirty="0" smtClean="0"/>
              <a:t>fund raising </a:t>
            </a:r>
            <a:r>
              <a:rPr lang="en-US" sz="800" dirty="0"/>
              <a:t>project to help out the youngsters who have no idea how hot or cold that attic dormitory was back in the day </a:t>
            </a:r>
            <a:r>
              <a:rPr lang="en-US" sz="800" dirty="0" smtClean="0"/>
              <a:t>before air </a:t>
            </a:r>
            <a:r>
              <a:rPr lang="en-US" sz="800" dirty="0"/>
              <a:t>conditioning and any form of heat in attic other than what the warm bodies were generating. Youngsters today for </a:t>
            </a:r>
            <a:r>
              <a:rPr lang="en-US" sz="800" dirty="0" smtClean="0"/>
              <a:t>the most </a:t>
            </a:r>
            <a:r>
              <a:rPr lang="en-US" sz="800" dirty="0"/>
              <a:t>part have no clue what </a:t>
            </a:r>
            <a:r>
              <a:rPr lang="en-US" sz="800" dirty="0" smtClean="0"/>
              <a:t>roughing </a:t>
            </a:r>
            <a:r>
              <a:rPr lang="en-US" sz="800" dirty="0"/>
              <a:t>it was </a:t>
            </a:r>
            <a:r>
              <a:rPr lang="en-US" sz="800" dirty="0" smtClean="0"/>
              <a:t>like! </a:t>
            </a:r>
            <a:r>
              <a:rPr lang="en-US" sz="800" dirty="0"/>
              <a:t>Remember walking down 3rd Ave wagging a drafting </a:t>
            </a:r>
            <a:r>
              <a:rPr lang="en-US" sz="800" dirty="0" smtClean="0"/>
              <a:t>board in </a:t>
            </a:r>
            <a:r>
              <a:rPr lang="en-US" sz="800" dirty="0"/>
              <a:t>one hand and a brief case full of text books in the other in sub-zero temperatures</a:t>
            </a:r>
            <a:r>
              <a:rPr lang="en-US" sz="800" dirty="0" smtClean="0"/>
              <a:t>?  Thanks N. </a:t>
            </a:r>
            <a:r>
              <a:rPr lang="en-US" sz="800" dirty="0" err="1" smtClean="0"/>
              <a:t>Whitty</a:t>
            </a:r>
            <a:r>
              <a:rPr lang="en-US" sz="800" dirty="0" smtClean="0"/>
              <a:t> for these words .</a:t>
            </a:r>
            <a:endParaRPr lang="en-US" sz="8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1.  71    2. 9   3. Original windows in the old basement      4. ~$1000</a:t>
            </a:r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400800" y="4219575"/>
            <a:ext cx="2402436" cy="2638425"/>
            <a:chOff x="228600" y="1143000"/>
            <a:chExt cx="3697836" cy="4314825"/>
          </a:xfrm>
        </p:grpSpPr>
        <p:pic>
          <p:nvPicPr>
            <p:cNvPr id="11" name="Picture 2" descr="http://www.clipartbest.com/cliparts/ncB/XA4/ncBXA44cA.jpe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1143000"/>
              <a:ext cx="1806902" cy="431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15"/>
            <p:cNvGrpSpPr>
              <a:grpSpLocks/>
            </p:cNvGrpSpPr>
            <p:nvPr/>
          </p:nvGrpSpPr>
          <p:grpSpPr bwMode="auto">
            <a:xfrm>
              <a:off x="1923964" y="1231737"/>
              <a:ext cx="1427676" cy="2984675"/>
              <a:chOff x="2667000" y="1371600"/>
              <a:chExt cx="1219200" cy="2562999"/>
            </a:xfrm>
          </p:grpSpPr>
          <p:sp>
            <p:nvSpPr>
              <p:cNvPr id="15" name="TextBox 5"/>
              <p:cNvSpPr txBox="1">
                <a:spLocks noChangeArrowheads="1"/>
              </p:cNvSpPr>
              <p:nvPr/>
            </p:nvSpPr>
            <p:spPr bwMode="auto">
              <a:xfrm>
                <a:off x="2667000" y="36576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 5000</a:t>
                </a:r>
              </a:p>
            </p:txBody>
          </p:sp>
          <p:sp>
            <p:nvSpPr>
              <p:cNvPr id="16" name="TextBox 6"/>
              <p:cNvSpPr txBox="1">
                <a:spLocks noChangeArrowheads="1"/>
              </p:cNvSpPr>
              <p:nvPr/>
            </p:nvSpPr>
            <p:spPr bwMode="auto">
              <a:xfrm>
                <a:off x="2667000" y="33528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10000</a:t>
                </a:r>
              </a:p>
            </p:txBody>
          </p:sp>
          <p:sp>
            <p:nvSpPr>
              <p:cNvPr id="17" name="TextBox 7"/>
              <p:cNvSpPr txBox="1">
                <a:spLocks noChangeArrowheads="1"/>
              </p:cNvSpPr>
              <p:nvPr/>
            </p:nvSpPr>
            <p:spPr bwMode="auto">
              <a:xfrm>
                <a:off x="2667000" y="31242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15000</a:t>
                </a:r>
              </a:p>
            </p:txBody>
          </p:sp>
          <p:sp>
            <p:nvSpPr>
              <p:cNvPr id="18" name="TextBox 8"/>
              <p:cNvSpPr txBox="1">
                <a:spLocks noChangeArrowheads="1"/>
              </p:cNvSpPr>
              <p:nvPr/>
            </p:nvSpPr>
            <p:spPr bwMode="auto">
              <a:xfrm>
                <a:off x="2667000" y="28956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dirty="0">
                    <a:latin typeface="Calibri" pitchFamily="34" charset="0"/>
                  </a:rPr>
                  <a:t>20000</a:t>
                </a:r>
              </a:p>
            </p:txBody>
          </p:sp>
          <p:sp>
            <p:nvSpPr>
              <p:cNvPr id="19" name="TextBox 9"/>
              <p:cNvSpPr txBox="1">
                <a:spLocks noChangeArrowheads="1"/>
              </p:cNvSpPr>
              <p:nvPr/>
            </p:nvSpPr>
            <p:spPr bwMode="auto">
              <a:xfrm>
                <a:off x="2667000" y="26670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dirty="0">
                    <a:latin typeface="Calibri" pitchFamily="34" charset="0"/>
                  </a:rPr>
                  <a:t>25000</a:t>
                </a:r>
              </a:p>
            </p:txBody>
          </p:sp>
          <p:sp>
            <p:nvSpPr>
              <p:cNvPr id="20" name="TextBox 10"/>
              <p:cNvSpPr txBox="1">
                <a:spLocks noChangeArrowheads="1"/>
              </p:cNvSpPr>
              <p:nvPr/>
            </p:nvSpPr>
            <p:spPr bwMode="auto">
              <a:xfrm>
                <a:off x="2667000" y="24384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30000</a:t>
                </a:r>
              </a:p>
            </p:txBody>
          </p:sp>
          <p:sp>
            <p:nvSpPr>
              <p:cNvPr id="21" name="TextBox 11"/>
              <p:cNvSpPr txBox="1">
                <a:spLocks noChangeArrowheads="1"/>
              </p:cNvSpPr>
              <p:nvPr/>
            </p:nvSpPr>
            <p:spPr bwMode="auto">
              <a:xfrm>
                <a:off x="2667000" y="21336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35000</a:t>
                </a:r>
              </a:p>
            </p:txBody>
          </p:sp>
          <p:sp>
            <p:nvSpPr>
              <p:cNvPr id="22" name="TextBox 12"/>
              <p:cNvSpPr txBox="1">
                <a:spLocks noChangeArrowheads="1"/>
              </p:cNvSpPr>
              <p:nvPr/>
            </p:nvSpPr>
            <p:spPr bwMode="auto">
              <a:xfrm>
                <a:off x="2667000" y="19050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40000</a:t>
                </a:r>
              </a:p>
            </p:txBody>
          </p:sp>
          <p:sp>
            <p:nvSpPr>
              <p:cNvPr id="23" name="TextBox 13"/>
              <p:cNvSpPr txBox="1">
                <a:spLocks noChangeArrowheads="1"/>
              </p:cNvSpPr>
              <p:nvPr/>
            </p:nvSpPr>
            <p:spPr bwMode="auto">
              <a:xfrm>
                <a:off x="2667000" y="16764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45000</a:t>
                </a:r>
              </a:p>
            </p:txBody>
          </p:sp>
          <p:sp>
            <p:nvSpPr>
              <p:cNvPr id="24" name="TextBox 14"/>
              <p:cNvSpPr txBox="1">
                <a:spLocks noChangeArrowheads="1"/>
              </p:cNvSpPr>
              <p:nvPr/>
            </p:nvSpPr>
            <p:spPr bwMode="auto">
              <a:xfrm>
                <a:off x="2667000" y="1371600"/>
                <a:ext cx="12192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>
                    <a:latin typeface="Calibri" pitchFamily="34" charset="0"/>
                  </a:rPr>
                  <a:t>50000</a:t>
                </a:r>
              </a:p>
            </p:txBody>
          </p:sp>
        </p:grpSp>
        <p:cxnSp>
          <p:nvCxnSpPr>
            <p:cNvPr id="13" name="Straight Connector 12"/>
            <p:cNvCxnSpPr/>
            <p:nvPr/>
          </p:nvCxnSpPr>
          <p:spPr bwMode="auto">
            <a:xfrm>
              <a:off x="914400" y="4114800"/>
              <a:ext cx="19812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2818440" y="4191000"/>
              <a:ext cx="110799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 dirty="0"/>
                <a:t>$1000 </a:t>
              </a:r>
              <a:r>
                <a:rPr lang="en-US" sz="800" dirty="0" smtClean="0"/>
                <a:t>12/06/16</a:t>
              </a:r>
              <a:endParaRPr lang="en-US" sz="800" dirty="0"/>
            </a:p>
            <a:p>
              <a:r>
                <a:rPr lang="en-US" sz="800" dirty="0"/>
                <a:t>$500   </a:t>
              </a:r>
              <a:r>
                <a:rPr lang="en-US" sz="800" dirty="0" smtClean="0"/>
                <a:t>12/13/16</a:t>
              </a:r>
            </a:p>
            <a:p>
              <a:r>
                <a:rPr lang="en-US" sz="800" dirty="0" smtClean="0"/>
                <a:t>$500   01/03/17</a:t>
              </a:r>
            </a:p>
            <a:p>
              <a:r>
                <a:rPr lang="en-US" sz="800" dirty="0" smtClean="0"/>
                <a:t>$500   01/12/17	</a:t>
              </a:r>
              <a:endParaRPr lang="en-US" sz="8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696200" y="6096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495800" y="4876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Status as of 2/1/17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303</Words>
  <Application>Microsoft Office PowerPoint</Application>
  <PresentationFormat>On-screen Show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Sigma Nu Housing Corporation Capital Project Window Replacement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Sigma Nu Housing Corporation Capital Project Window Replacement</dc:title>
  <dc:creator>Joe Plotkowski</dc:creator>
  <cp:lastModifiedBy>Joe Plotkowski</cp:lastModifiedBy>
  <cp:revision>4</cp:revision>
  <dcterms:created xsi:type="dcterms:W3CDTF">2017-02-03T21:21:27Z</dcterms:created>
  <dcterms:modified xsi:type="dcterms:W3CDTF">2017-02-06T16:07:51Z</dcterms:modified>
</cp:coreProperties>
</file>